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447c6f60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447c6f60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fa8ae546a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fa8ae546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93a18d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93a18d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fa8ae546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fa8ae546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fa8ae546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fa8ae546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fa8ae546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fa8ae546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fa8ae546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fa8ae546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fa8ae546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fa8ae546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4292def5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4292def5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fa8ae546a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fa8ae546a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fa8ae546a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fa8ae546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“YingXao” Automatic EcoGardener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142000" y="3142000"/>
            <a:ext cx="48600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4872 Senior Design Project Proposal Presentation</a:t>
            </a:r>
            <a:endParaRPr/>
          </a:p>
          <a:p>
            <a:pPr indent="0" lvl="0" marL="2743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Yilun Chen, Yida Wang, Xi Li, Yihan Jiang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Path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7500950" y="1178725"/>
            <a:ext cx="1331400" cy="3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38" y="1353938"/>
            <a:ext cx="8357326" cy="30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Demo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5755825" y="4500575"/>
            <a:ext cx="32004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200"/>
              <a:t>https://eu.clipdealer.com/vector/media</a:t>
            </a:r>
            <a:endParaRPr sz="12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900" y="1549448"/>
            <a:ext cx="1358400" cy="12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203" y="2435283"/>
            <a:ext cx="1182650" cy="16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285651"/>
            <a:ext cx="5255400" cy="31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will we present?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Physical body of the gardener &amp; the app that monitors the gardener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will we present?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Poster, Flyer -&gt; Design overview and concept map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Live demonstration -&gt; Specific functions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App Setting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Sensor Reading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Pump and Light Shielding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566250" y="2285400"/>
            <a:ext cx="2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T</a:t>
            </a:r>
            <a:r>
              <a:rPr lang="en" sz="3600"/>
              <a:t>hank you!</a:t>
            </a:r>
            <a:endParaRPr sz="3600"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3122850"/>
            <a:ext cx="1265100" cy="1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78525" y="2445500"/>
            <a:ext cx="4632000" cy="3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Hardware Lead: Yida Wang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Software Lead: Yihan Jiang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00" y="3113091"/>
            <a:ext cx="1922102" cy="128140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132600" y="4666163"/>
            <a:ext cx="48345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Project Manager: Xi Li 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Documentation Admin: Yilun Chen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573" y="2966900"/>
            <a:ext cx="1180351" cy="15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b="0" l="13205" r="9930" t="21011"/>
          <a:stretch/>
        </p:blipFill>
        <p:spPr>
          <a:xfrm>
            <a:off x="5945413" y="961100"/>
            <a:ext cx="1531263" cy="157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8575" y="1017736"/>
            <a:ext cx="1143350" cy="146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451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Smart Gardening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Existing products: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Too</a:t>
            </a:r>
            <a:r>
              <a:rPr lang="en">
                <a:solidFill>
                  <a:srgbClr val="E06666"/>
                </a:solidFill>
              </a:rPr>
              <a:t> </a:t>
            </a:r>
            <a:r>
              <a:rPr lang="en">
                <a:solidFill>
                  <a:srgbClr val="DD7E6B"/>
                </a:solidFill>
              </a:rPr>
              <a:t>expensive</a:t>
            </a:r>
            <a:r>
              <a:rPr lang="en"/>
              <a:t> : $2,500+ per unit</a:t>
            </a:r>
            <a:endParaRPr>
              <a:solidFill>
                <a:srgbClr val="E0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artificial lighting. Not </a:t>
            </a:r>
            <a:r>
              <a:rPr lang="en">
                <a:solidFill>
                  <a:srgbClr val="DD7E6B"/>
                </a:solidFill>
              </a:rPr>
              <a:t>env-friendly</a:t>
            </a:r>
            <a:endParaRPr>
              <a:solidFill>
                <a:srgbClr val="DD7E6B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Too big. Not </a:t>
            </a:r>
            <a:r>
              <a:rPr lang="en">
                <a:solidFill>
                  <a:srgbClr val="DD7E6B"/>
                </a:solidFill>
              </a:rPr>
              <a:t>portable</a:t>
            </a:r>
            <a:endParaRPr>
              <a:solidFill>
                <a:srgbClr val="DD7E6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599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also want it 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Constantly </a:t>
            </a:r>
            <a:r>
              <a:rPr lang="en">
                <a:solidFill>
                  <a:schemeClr val="accent4"/>
                </a:solidFill>
              </a:rPr>
              <a:t>improve its gardening plans</a:t>
            </a:r>
            <a:endParaRPr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Better </a:t>
            </a:r>
            <a:r>
              <a:rPr lang="en">
                <a:solidFill>
                  <a:schemeClr val="accent4"/>
                </a:solidFill>
              </a:rPr>
              <a:t>user-plant interaction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464" y="1017725"/>
            <a:ext cx="2077525" cy="26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5297025" y="3780350"/>
            <a:ext cx="20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https://mygardyn.com/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276325" y="47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30,000 Ft High-level Design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23000"/>
            <a:ext cx="5185500" cy="3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Interplay of software and 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-"/>
            </a:pPr>
            <a:r>
              <a:rPr lang="en">
                <a:solidFill>
                  <a:schemeClr val="accent5"/>
                </a:solidFill>
              </a:rPr>
              <a:t>Physical Device</a:t>
            </a:r>
            <a:endParaRPr>
              <a:solidFill>
                <a:schemeClr val="accent5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Interact with sensors and actuators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Cloud Service</a:t>
            </a:r>
            <a:endParaRPr>
              <a:solidFill>
                <a:schemeClr val="accent4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Provides gardening plans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6B8AF"/>
              </a:buClr>
              <a:buSzPts val="1400"/>
              <a:buChar char="-"/>
            </a:pPr>
            <a:r>
              <a:rPr lang="en">
                <a:solidFill>
                  <a:srgbClr val="E6B8AF"/>
                </a:solidFill>
              </a:rPr>
              <a:t>App</a:t>
            </a:r>
            <a:endParaRPr>
              <a:solidFill>
                <a:srgbClr val="E6B8A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Provides an interaction/monitoring interface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goals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Users don’t need to take care of the plants themselves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Smooth and easy setup workflow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Unit cost below $100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996" y="1263538"/>
            <a:ext cx="2006204" cy="26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339199" y="4001975"/>
            <a:ext cx="32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Picture: Conceptual Design of YingXao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Specs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Raspberry Pi Zero 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Fast processing speed, low cost and high compatibility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Bluetooth and internet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DHT11 basic temperature-humidity sensor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Ultra low cost and simply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Grove - Sunlight Sensor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Wide spectrum detection range and detect sunlight directly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350" y="3506349"/>
            <a:ext cx="2747650" cy="14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051" y="3234125"/>
            <a:ext cx="2283700" cy="17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2537" y="1049275"/>
            <a:ext cx="2340726" cy="17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106525" y="16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Approach 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Sensing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Light and Humidity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Pump and light blocking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Communication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 zero and App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025" y="826700"/>
            <a:ext cx="4793000" cy="3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723325" y="423875"/>
            <a:ext cx="43680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UI of App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204750" y="4434650"/>
            <a:ext cx="27432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200"/>
              <a:t>https://www.instructables.com/Raspberry-Pi-Powered-IOT-Garden/</a:t>
            </a:r>
            <a:endParaRPr sz="1200"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9771" l="21953" r="24038" t="13529"/>
          <a:stretch/>
        </p:blipFill>
        <p:spPr>
          <a:xfrm>
            <a:off x="311700" y="423863"/>
            <a:ext cx="4048125" cy="42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200" y="1110788"/>
            <a:ext cx="2127533" cy="320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ost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641600"/>
            <a:ext cx="3913200" cy="22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unit price: $100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Target sales volume / year: 2500 units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Cost / unit: $71.03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Profit / unit: $28.97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Total profit / year: $72425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375" y="642625"/>
            <a:ext cx="3460142" cy="21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400" y="3122850"/>
            <a:ext cx="5056100" cy="15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Schedules and Milestones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5924200" y="1301175"/>
            <a:ext cx="2908200" cy="32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1170125"/>
            <a:ext cx="557094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